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81F"/>
    <a:srgbClr val="2D1C15"/>
    <a:srgbClr val="36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1446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fld id="{86211CB3-28D1-4E4F-B186-A7A9F47D33A7}" type="datetimeFigureOut">
              <a:rPr lang="fa-IR" smtClean="0"/>
              <a:t>02/04/1446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162050"/>
            <a:ext cx="452913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fld id="{8FB0E921-05AD-4A36-970C-9DDBCFE0AC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572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0E921-05AD-4A36-970C-9DDBCFE0AC65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497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02/04/1446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518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02/04/1446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304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02/04/1446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084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02/04/1446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35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02/04/1446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357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02/04/1446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652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02/04/1446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04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02/04/1446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00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02/04/1446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867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02/04/1446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605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02/04/1446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794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C6EE-952F-47AA-A5FC-08B8D7D2ABBF}" type="datetimeFigureOut">
              <a:rPr lang="fa-IR" smtClean="0"/>
              <a:t>02/04/1446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304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B11842-5849-4E13-A31E-7A5559EFF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07" y="449578"/>
            <a:ext cx="2606040" cy="2606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76A331-1815-4F55-9270-40C87693420B}"/>
              </a:ext>
            </a:extLst>
          </p:cNvPr>
          <p:cNvSpPr txBox="1"/>
          <p:nvPr/>
        </p:nvSpPr>
        <p:spPr>
          <a:xfrm>
            <a:off x="7047807" y="3616037"/>
            <a:ext cx="2606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دکترشیوا ابراهیمیان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B47DF0-80B0-411F-B772-5A2F93488485}"/>
              </a:ext>
            </a:extLst>
          </p:cNvPr>
          <p:cNvSpPr txBox="1"/>
          <p:nvPr/>
        </p:nvSpPr>
        <p:spPr>
          <a:xfrm>
            <a:off x="7047807" y="4170035"/>
            <a:ext cx="2606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Shiva Ebrahimian</a:t>
            </a:r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2C02FA-4952-488F-8E48-9A07915B1141}"/>
              </a:ext>
            </a:extLst>
          </p:cNvPr>
          <p:cNvSpPr txBox="1"/>
          <p:nvPr/>
        </p:nvSpPr>
        <p:spPr>
          <a:xfrm>
            <a:off x="7047807" y="4987637"/>
            <a:ext cx="2606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>
                <a:cs typeface="B Koodak" panose="00000700000000000000" pitchFamily="2" charset="-78"/>
              </a:rPr>
              <a:t>معاون فرهنگی دانشجویی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AEAAE34-FD58-4687-A02B-A7422ACF3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350130"/>
              </p:ext>
            </p:extLst>
          </p:nvPr>
        </p:nvGraphicFramePr>
        <p:xfrm>
          <a:off x="-36485" y="-8727"/>
          <a:ext cx="6772565" cy="639912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9073">
                  <a:extLst>
                    <a:ext uri="{9D8B030D-6E8A-4147-A177-3AD203B41FA5}">
                      <a16:colId xmlns:a16="http://schemas.microsoft.com/office/drawing/2014/main" val="2640382153"/>
                    </a:ext>
                  </a:extLst>
                </a:gridCol>
                <a:gridCol w="1399309">
                  <a:extLst>
                    <a:ext uri="{9D8B030D-6E8A-4147-A177-3AD203B41FA5}">
                      <a16:colId xmlns:a16="http://schemas.microsoft.com/office/drawing/2014/main" val="4022278973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275873578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95632948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3259498071"/>
                    </a:ext>
                  </a:extLst>
                </a:gridCol>
              </a:tblGrid>
              <a:tr h="796361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Titr" panose="00000700000000000000" pitchFamily="2" charset="-78"/>
                        </a:rPr>
                        <a:t>روز هفته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10:00 – 8:00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12:00 – 10:00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15:00 – 13:00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17:00 – 15:00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76683"/>
                  </a:ext>
                </a:extLst>
              </a:tr>
              <a:tr h="796361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اختلالات تکاملی</a:t>
                      </a:r>
                      <a:r>
                        <a:rPr lang="fa-IR" sz="1600" baseline="0" dirty="0">
                          <a:cs typeface="B Nazanin" panose="00000400000000000000" pitchFamily="2" charset="-78"/>
                        </a:rPr>
                        <a:t> زبان یک(سالن 2)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گفتاردرمانی در اختلال بلع بزرگسالان(سالن 6)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اختلال بلع و تغذیه در نوزادان(سالن</a:t>
                      </a:r>
                      <a:r>
                        <a:rPr lang="fa-IR" sz="1600" baseline="0" dirty="0">
                          <a:cs typeface="B Nazanin" panose="00000400000000000000" pitchFamily="2" charset="-78"/>
                        </a:rPr>
                        <a:t> 9)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567715"/>
                  </a:ext>
                </a:extLst>
              </a:tr>
              <a:tr h="796361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یکشنبه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توسعه</a:t>
                      </a:r>
                      <a:r>
                        <a:rPr lang="fa-IR" sz="1600" baseline="0" dirty="0">
                          <a:cs typeface="B Nazanin" panose="00000400000000000000" pitchFamily="2" charset="-78"/>
                        </a:rPr>
                        <a:t> فردی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اختلالات تکاملی</a:t>
                      </a:r>
                      <a:r>
                        <a:rPr lang="fa-IR" sz="1600" baseline="0" dirty="0">
                          <a:cs typeface="B Nazanin" panose="00000400000000000000" pitchFamily="2" charset="-78"/>
                        </a:rPr>
                        <a:t> زبان یک(سالن 2)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کارورزی(کلینیک دانشکده)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455600"/>
                  </a:ext>
                </a:extLst>
              </a:tr>
              <a:tr h="796361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دوشنبه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گفتاردرمانی در اختلالات طیف اتیسم(سالن 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رسیدگی به امور محوله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شورای آموزشی گروه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8155387"/>
                  </a:ext>
                </a:extLst>
              </a:tr>
              <a:tr h="1026887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سه 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کارورزی(بیمارستان فقیهی)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کارورزی(بیمارستان فقیهی)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کارورزی(بیمارستان فقیهی)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8446475"/>
                  </a:ext>
                </a:extLst>
              </a:tr>
              <a:tr h="796361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چهارشنبه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توسعه</a:t>
                      </a:r>
                      <a:r>
                        <a:rPr lang="fa-IR" sz="1600" baseline="0" dirty="0">
                          <a:cs typeface="B Nazanin" panose="00000400000000000000" pitchFamily="2" charset="-78"/>
                        </a:rPr>
                        <a:t> فردی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کلاس اختلال حرکتی گفتار در دوران رشد(سالن2)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کلاس اختلال حرکتی گفتار در دوران رشد(سالن8)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>
                          <a:cs typeface="B Nazanin" panose="00000400000000000000" pitchFamily="2" charset="-78"/>
                        </a:rPr>
                        <a:t>روشهای ارتباطی مکمل و جایگزین(سالن 11)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584834"/>
                  </a:ext>
                </a:extLst>
              </a:tr>
              <a:tr h="796361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پنجشنبه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504560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1742002-9245-44A5-99EA-CD3D67C21A89}"/>
              </a:ext>
            </a:extLst>
          </p:cNvPr>
          <p:cNvSpPr txBox="1"/>
          <p:nvPr/>
        </p:nvSpPr>
        <p:spPr>
          <a:xfrm>
            <a:off x="7100454" y="5704820"/>
            <a:ext cx="25533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اتاق 208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ABF6F-47E1-4B2A-BD54-380D47EF8461}"/>
              </a:ext>
            </a:extLst>
          </p:cNvPr>
          <p:cNvSpPr txBox="1"/>
          <p:nvPr/>
        </p:nvSpPr>
        <p:spPr>
          <a:xfrm>
            <a:off x="0" y="6048971"/>
            <a:ext cx="67725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dirty="0">
                <a:cs typeface="B Koodak" panose="00000700000000000000" pitchFamily="2" charset="-78"/>
              </a:rPr>
              <a:t>شماره تماس: 32122600-071 داخلی 3216</a:t>
            </a:r>
          </a:p>
          <a:p>
            <a:pPr algn="just" rtl="1"/>
            <a:endParaRPr lang="en-US" dirty="0">
              <a:cs typeface="B Koodak" panose="00000700000000000000" pitchFamily="2" charset="-78"/>
            </a:endParaRPr>
          </a:p>
          <a:p>
            <a:pPr algn="ctr" rtl="1"/>
            <a:r>
              <a:rPr lang="fa-IR" dirty="0">
                <a:cs typeface="B Koodak" panose="00000700000000000000" pitchFamily="2" charset="-78"/>
              </a:rPr>
              <a:t>پست الکترونیک:</a:t>
            </a:r>
            <a:r>
              <a:rPr lang="en-US" dirty="0">
                <a:cs typeface="B Koodak" panose="00000700000000000000" pitchFamily="2" charset="-78"/>
              </a:rPr>
              <a:t> </a:t>
            </a:r>
            <a:r>
              <a:rPr lang="fa-IR" dirty="0">
                <a:cs typeface="B Koodak" panose="00000700000000000000" pitchFamily="2" charset="-78"/>
              </a:rPr>
              <a:t> </a:t>
            </a:r>
            <a:r>
              <a:rPr lang="en-US" dirty="0">
                <a:cs typeface="B Koodak" panose="00000700000000000000" pitchFamily="2" charset="-78"/>
              </a:rPr>
              <a:t>ebrahimsh@Sums.ac.ir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B11842-5849-4E13-A31E-7A5559EFF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07" y="408166"/>
            <a:ext cx="2606040" cy="2606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4" y="429191"/>
            <a:ext cx="1932709" cy="25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3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152</Words>
  <Application>Microsoft Office PowerPoint</Application>
  <PresentationFormat>A4 Paper (210x297 mm)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 Koodak</vt:lpstr>
      <vt:lpstr>B Nazanin</vt:lpstr>
      <vt:lpstr>B Titr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</dc:creator>
  <cp:lastModifiedBy>فرحناز کرمی</cp:lastModifiedBy>
  <cp:revision>24</cp:revision>
  <cp:lastPrinted>2024-10-02T05:58:31Z</cp:lastPrinted>
  <dcterms:created xsi:type="dcterms:W3CDTF">2021-09-20T11:58:49Z</dcterms:created>
  <dcterms:modified xsi:type="dcterms:W3CDTF">2024-10-05T04:49:50Z</dcterms:modified>
</cp:coreProperties>
</file>